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1" r:id="rId5"/>
    <p:sldId id="273" r:id="rId6"/>
    <p:sldId id="274" r:id="rId7"/>
    <p:sldId id="276" r:id="rId8"/>
    <p:sldId id="277" r:id="rId9"/>
    <p:sldId id="275" r:id="rId10"/>
    <p:sldId id="267" r:id="rId11"/>
    <p:sldId id="268" r:id="rId12"/>
    <p:sldId id="269" r:id="rId13"/>
    <p:sldId id="278" r:id="rId14"/>
    <p:sldId id="279" r:id="rId15"/>
    <p:sldId id="270" r:id="rId16"/>
    <p:sldId id="271" r:id="rId17"/>
    <p:sldId id="272" r:id="rId18"/>
    <p:sldId id="265" r:id="rId19"/>
    <p:sldId id="260" r:id="rId20"/>
    <p:sldId id="266" r:id="rId21"/>
    <p:sldId id="262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11" autoAdjust="0"/>
  </p:normalViewPr>
  <p:slideViewPr>
    <p:cSldViewPr snapToGrid="0">
      <p:cViewPr varScale="1">
        <p:scale>
          <a:sx n="76" d="100"/>
          <a:sy n="76" d="100"/>
        </p:scale>
        <p:origin x="948" y="4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Anaconda makes installing certain types of packages a lot easier (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sklearn</a:t>
            </a:r>
            <a:r>
              <a:rPr lang="en-US" dirty="0"/>
              <a:t>, </a:t>
            </a:r>
            <a:r>
              <a:rPr lang="en-US" dirty="0" err="1"/>
              <a:t>tensorflow</a:t>
            </a:r>
            <a:r>
              <a:rPr lang="en-US" dirty="0"/>
              <a:t>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Anaconda ensures that all of these different tools run on the same version of python packages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Packages are so important because they enable us to use tested and pre-built functionality in python (ml algorithms/stats/etc.)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9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5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ownloads/release/python-36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enthought.com/downloads/#default" TargetMode="External"/><Relationship Id="rId2" Type="http://schemas.openxmlformats.org/officeDocument/2006/relationships/hyperlink" Target="https://www.continuum.io/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npython.github.i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EMSE 6574 – Programming for Analytics:</a:t>
            </a:r>
            <a:br>
              <a:rPr lang="en-US" dirty="0"/>
            </a:br>
            <a:r>
              <a:rPr lang="en-US" dirty="0"/>
              <a:t>Python 101 – Python </a:t>
            </a:r>
            <a:r>
              <a:rPr lang="en-US"/>
              <a:t>Enviornments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Joel Klein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487D-6BB4-4101-8B45-9F5DC6F9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IDE’s and Text Editors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5504-BC6F-48F4-93E3-F4B574D2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0E68-C90D-45D6-89B8-89CE168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Spyder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16B8-3447-4D84-8241-B6E98753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49424"/>
            <a:ext cx="10802815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Spyder is an IDE (Interactive Development Environment) for python that is built into Anaconda (it can be installed on its own).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614CD9-BE7B-4A63-AD16-F2CA1A997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6603"/>
              </p:ext>
            </p:extLst>
          </p:nvPr>
        </p:nvGraphicFramePr>
        <p:xfrm>
          <a:off x="704362" y="3682674"/>
          <a:ext cx="107080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54026">
                  <a:extLst>
                    <a:ext uri="{9D8B030D-6E8A-4147-A177-3AD203B41FA5}">
                      <a16:colId xmlns:a16="http://schemas.microsoft.com/office/drawing/2014/main" val="3369489227"/>
                    </a:ext>
                  </a:extLst>
                </a:gridCol>
                <a:gridCol w="5354026">
                  <a:extLst>
                    <a:ext uri="{9D8B030D-6E8A-4147-A177-3AD203B41FA5}">
                      <a16:colId xmlns:a16="http://schemas.microsoft.com/office/drawing/2014/main" val="2608569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9728" indent="0">
                        <a:buNone/>
                      </a:pPr>
                      <a:r>
                        <a:rPr lang="en-US" sz="2800" b="0" dirty="0"/>
                        <a:t>Features: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Built in python console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Built in debugging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Variable Explorer</a:t>
                      </a:r>
                    </a:p>
                    <a:p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Drawbacks: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Limited configuration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Debugging can be temperamental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Limited autocomplete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422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8D594C-D442-47B2-AF92-1F04C1F6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50A54E-3BE7-4084-94EC-9A8075E778C1}"/>
              </a:ext>
            </a:extLst>
          </p:cNvPr>
          <p:cNvSpPr/>
          <p:nvPr/>
        </p:nvSpPr>
        <p:spPr>
          <a:xfrm>
            <a:off x="2250831" y="3094891"/>
            <a:ext cx="3323492" cy="14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Editor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D16CE-5076-4648-A7B5-355AFDAF986F}"/>
              </a:ext>
            </a:extLst>
          </p:cNvPr>
          <p:cNvSpPr/>
          <p:nvPr/>
        </p:nvSpPr>
        <p:spPr>
          <a:xfrm>
            <a:off x="9612924" y="1457892"/>
            <a:ext cx="2186353" cy="971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 Explorer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BD512-E082-4F88-B252-D708F7987AF5}"/>
              </a:ext>
            </a:extLst>
          </p:cNvPr>
          <p:cNvSpPr/>
          <p:nvPr/>
        </p:nvSpPr>
        <p:spPr>
          <a:xfrm>
            <a:off x="8956432" y="4221608"/>
            <a:ext cx="2186353" cy="971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 Console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F199C-16B1-474B-B57F-B570280B93C2}"/>
              </a:ext>
            </a:extLst>
          </p:cNvPr>
          <p:cNvSpPr/>
          <p:nvPr/>
        </p:nvSpPr>
        <p:spPr>
          <a:xfrm>
            <a:off x="1377461" y="1070625"/>
            <a:ext cx="2186353" cy="971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Debugging Tools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29FD6-2189-4218-86A0-3879996261B4}"/>
              </a:ext>
            </a:extLst>
          </p:cNvPr>
          <p:cNvSpPr/>
          <p:nvPr/>
        </p:nvSpPr>
        <p:spPr>
          <a:xfrm>
            <a:off x="1292469" y="316523"/>
            <a:ext cx="235633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A4C085-DD17-4EB6-9687-8FF20374D3FA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V="1">
            <a:off x="2470638" y="773723"/>
            <a:ext cx="1" cy="296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B35A-81F2-4F69-A618-A0827A71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PyCharm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DBD5-3C2E-4814-8F2E-655C8A17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PyCharm is a more fully featured IDE which has a lot of tools used for project management.</a:t>
            </a:r>
          </a:p>
          <a:p>
            <a:r>
              <a:rPr lang="en-US" dirty="0"/>
              <a:t>It is a more complicated piece of software, and will require connecting to your anaconda distribution, but it has a lot of nice features</a:t>
            </a:r>
          </a:p>
          <a:p>
            <a:pPr lvl="1"/>
            <a:r>
              <a:rPr lang="en-US" dirty="0"/>
              <a:t>Good debugging</a:t>
            </a:r>
          </a:p>
          <a:p>
            <a:pPr lvl="1"/>
            <a:r>
              <a:rPr lang="en-US" dirty="0"/>
              <a:t>Lots of customization</a:t>
            </a:r>
          </a:p>
          <a:p>
            <a:pPr lvl="1"/>
            <a:r>
              <a:rPr lang="en-US" dirty="0"/>
              <a:t>Integration with GIT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616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99690-9C4E-4754-9326-A05285AC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8" y="734208"/>
            <a:ext cx="11364684" cy="59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5E9F-9200-413A-B3CD-997EF17A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Sublime/Atom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B844-14EC-40DC-BAA0-ACB21955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Sublime and Atom are both very popular text editors that enable high level of configuration and package managers for additional functionality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EFC377-E32C-437B-B4F7-E13EE0817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18350"/>
              </p:ext>
            </p:extLst>
          </p:nvPr>
        </p:nvGraphicFramePr>
        <p:xfrm>
          <a:off x="609600" y="3682674"/>
          <a:ext cx="10972800" cy="3078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21531815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149694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/>
                        <a:t>Features: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Multi-language support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Package manager to add functionality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Jump to function 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Drawbacks: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Python console not easily integrated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Autocompletion is temperamental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Debugging is manual (pdb??)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69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D95D-E84E-42E6-809F-D9ADAEF4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Sublime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50D515-0153-4125-8B94-A3E53B47C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262948"/>
            <a:ext cx="10972800" cy="2297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04DD5C-0DCF-4178-9EF1-4C7979F5707D}"/>
              </a:ext>
            </a:extLst>
          </p:cNvPr>
          <p:cNvSpPr/>
          <p:nvPr/>
        </p:nvSpPr>
        <p:spPr>
          <a:xfrm>
            <a:off x="2611315" y="4159737"/>
            <a:ext cx="1837592" cy="8167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Editor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501C0-6230-430A-A44B-EF4FF5BC0F20}"/>
              </a:ext>
            </a:extLst>
          </p:cNvPr>
          <p:cNvSpPr/>
          <p:nvPr/>
        </p:nvSpPr>
        <p:spPr>
          <a:xfrm>
            <a:off x="9349154" y="3594955"/>
            <a:ext cx="1837592" cy="8167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Package Management</a:t>
            </a:r>
          </a:p>
        </p:txBody>
      </p:sp>
    </p:spTree>
    <p:extLst>
      <p:ext uri="{BB962C8B-B14F-4D97-AF65-F5344CB8AC3E}">
        <p14:creationId xmlns:p14="http://schemas.microsoft.com/office/powerpoint/2010/main" val="16032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D384-A833-4FF6-BF63-C6D225BB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Questionnaire Time!</a:t>
            </a:r>
          </a:p>
        </p:txBody>
      </p:sp>
    </p:spTree>
    <p:extLst>
      <p:ext uri="{BB962C8B-B14F-4D97-AF65-F5344CB8AC3E}">
        <p14:creationId xmlns:p14="http://schemas.microsoft.com/office/powerpoint/2010/main" val="32387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AD9F-C60D-4458-8C5C-FAC803CF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82D00-9581-42A2-A2BE-1C7304F00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6B7A-78B2-4BA5-84D6-2998D78B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Python Directly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980C-0F20-4C6C-A7BE-FE36B1FC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Python can be installed directly using an installer or package manager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Individual Installation:</a:t>
            </a:r>
          </a:p>
          <a:p>
            <a:pPr marL="859536" lvl="1" indent="-457200"/>
            <a:r>
              <a:rPr lang="en-US" dirty="0">
                <a:hlinkClick r:id="rId2"/>
              </a:rPr>
              <a:t>https://www.python.org/downloads/release/python-361/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49C0-822C-4A29-9D1D-11E3071A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Python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7EFE9-47CA-46B8-B881-5D7828F87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05D1-0D18-4892-B06A-8C067BD8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DE922-DA47-4D44-8E11-00E3344F7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FAB9-BC31-4042-907D-82FF85F3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7292-EEC3-4F40-82A1-3A65FAFA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Python packages are what enable us to extend the functionality of python to better fit our needs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Anaconda comes with a number of essential packages (scikit-learn, </a:t>
            </a:r>
            <a:r>
              <a:rPr lang="en-US"/>
              <a:t>NumPy</a:t>
            </a:r>
            <a:r>
              <a:rPr lang="en-US" dirty="0"/>
              <a:t>, Pandas, etc) we will be using throughout this course, but it may be necessary to install additional packages as needed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Pip is the primary method for installing packages, but Anaconda also has an internal package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34733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8E5-66AE-4A4E-89AE-2F00CEE5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with Anaconda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344E-1FEC-4704-A0B5-6C20FA01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4" y="4287023"/>
            <a:ext cx="6213231" cy="2840341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Navigate to the Environments tab in Anaconda Navigator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 Ensure you’ve selected the root environment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Filter the packages by “Not Installed”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E43EC-8A5D-4AD0-A5F1-790770F3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33953"/>
            <a:ext cx="4425095" cy="2253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D1294-29B5-445A-9667-EF8BCD27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517" y="2033953"/>
            <a:ext cx="3797544" cy="33603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DD2C6A-8A0F-41EF-92BD-AD131625FF45}"/>
              </a:ext>
            </a:extLst>
          </p:cNvPr>
          <p:cNvSpPr txBox="1">
            <a:spLocks/>
          </p:cNvSpPr>
          <p:nvPr/>
        </p:nvSpPr>
        <p:spPr>
          <a:xfrm>
            <a:off x="6665302" y="5394323"/>
            <a:ext cx="5128113" cy="13581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 startAt="4"/>
            </a:pPr>
            <a:r>
              <a:rPr lang="en-US" dirty="0"/>
              <a:t>Select the required package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en-US" dirty="0"/>
              <a:t>Apply the changes</a:t>
            </a:r>
          </a:p>
        </p:txBody>
      </p:sp>
    </p:spTree>
    <p:extLst>
      <p:ext uri="{BB962C8B-B14F-4D97-AF65-F5344CB8AC3E}">
        <p14:creationId xmlns:p14="http://schemas.microsoft.com/office/powerpoint/2010/main" val="13025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17C5-5CAA-485A-A219-81163BF8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with pip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67B7-12A3-4830-9FB0-3342B30E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Open up a terminal connected to python (python needs to be a part of the PATH)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Run “pip install {package-name}”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256D0-DD58-44AA-8DF6-0AD7D814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71900"/>
            <a:ext cx="5373468" cy="2741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FCA752-9C79-48C5-AED6-1BFA66D45BEF}"/>
              </a:ext>
            </a:extLst>
          </p:cNvPr>
          <p:cNvSpPr txBox="1"/>
          <p:nvPr/>
        </p:nvSpPr>
        <p:spPr>
          <a:xfrm>
            <a:off x="6764899" y="4844562"/>
            <a:ext cx="4035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dirty="0"/>
              <a:t>You can access a terminal connected to python in Anaconda from the environments tab. From there just hit the play button and then “Open Terminal”</a:t>
            </a:r>
          </a:p>
        </p:txBody>
      </p:sp>
    </p:spTree>
    <p:extLst>
      <p:ext uri="{BB962C8B-B14F-4D97-AF65-F5344CB8AC3E}">
        <p14:creationId xmlns:p14="http://schemas.microsoft.com/office/powerpoint/2010/main" val="29178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014E-4474-4114-BB2A-241C57FB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2.7 vs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B48D-6D12-4E49-8AF1-5E797779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Python 2.7 is a legacy version of python</a:t>
            </a:r>
          </a:p>
          <a:p>
            <a:pPr lvl="1"/>
            <a:r>
              <a:rPr lang="en-US" dirty="0"/>
              <a:t>On many machines this may be the default version installed (mac and Linux) due to compatibility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We will be using python 3.6 for this course for the most recent versions of packages</a:t>
            </a:r>
          </a:p>
        </p:txBody>
      </p:sp>
    </p:spTree>
    <p:extLst>
      <p:ext uri="{BB962C8B-B14F-4D97-AF65-F5344CB8AC3E}">
        <p14:creationId xmlns:p14="http://schemas.microsoft.com/office/powerpoint/2010/main" val="34902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61A7-4968-4C76-A5E2-600A7425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B368-055C-4248-83E0-80F724D6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/>
              <a:t>Python Distributions:</a:t>
            </a:r>
          </a:p>
          <a:p>
            <a:pPr lvl="1"/>
            <a:r>
              <a:rPr lang="en-US" dirty="0"/>
              <a:t>Anaconda (using in lab) - </a:t>
            </a:r>
            <a:r>
              <a:rPr lang="en-US" dirty="0">
                <a:hlinkClick r:id="rId2"/>
              </a:rPr>
              <a:t>https://www.continuum.io/downloads</a:t>
            </a:r>
            <a:endParaRPr lang="en-US" dirty="0"/>
          </a:p>
          <a:p>
            <a:pPr lvl="2"/>
            <a:r>
              <a:rPr lang="en-US" dirty="0"/>
              <a:t>Available on all systems</a:t>
            </a:r>
          </a:p>
          <a:p>
            <a:pPr lvl="1"/>
            <a:r>
              <a:rPr lang="en-US" dirty="0"/>
              <a:t>Canopy - </a:t>
            </a:r>
            <a:r>
              <a:rPr lang="en-US" dirty="0">
                <a:hlinkClick r:id="rId3"/>
              </a:rPr>
              <a:t>https://store.enthought.com/downloads/#default</a:t>
            </a:r>
            <a:endParaRPr lang="en-US" dirty="0"/>
          </a:p>
          <a:p>
            <a:pPr lvl="2"/>
            <a:r>
              <a:rPr lang="en-US" dirty="0"/>
              <a:t>Available on all systems</a:t>
            </a:r>
          </a:p>
          <a:p>
            <a:pPr lvl="1"/>
            <a:r>
              <a:rPr lang="en-US" dirty="0"/>
              <a:t>WinPython - </a:t>
            </a:r>
            <a:r>
              <a:rPr lang="en-US" dirty="0">
                <a:hlinkClick r:id="rId4"/>
              </a:rPr>
              <a:t>https://winpython.github.io/</a:t>
            </a:r>
            <a:endParaRPr lang="en-US" dirty="0"/>
          </a:p>
          <a:p>
            <a:pPr lvl="2"/>
            <a:r>
              <a:rPr lang="en-US" dirty="0"/>
              <a:t>Windows specific data science distribution</a:t>
            </a:r>
          </a:p>
          <a:p>
            <a:pPr lvl="2"/>
            <a:endParaRPr lang="en-US" dirty="0"/>
          </a:p>
          <a:p>
            <a:pPr marL="109728" indent="0">
              <a:buNone/>
            </a:pPr>
            <a:r>
              <a:rPr lang="en-US" dirty="0"/>
              <a:t>Using a distribution simplifies the process of setting up your python environment, includes necessary data packages, and integrate useful tools (IDE’s, notebooks, etc)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In class we will be using the Anaconda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034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F24C-8340-4CAC-A46B-8E2FC1C6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22710-72FE-40BD-A66F-79C0B28A1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0246-C125-413B-911E-A884E1FA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 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0702-F544-4BA8-8DCE-5D371FA1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249424"/>
            <a:ext cx="5889812" cy="4325112"/>
          </a:xfrm>
        </p:spPr>
        <p:txBody>
          <a:bodyPr/>
          <a:lstStyle/>
          <a:p>
            <a:r>
              <a:rPr lang="en-US" dirty="0"/>
              <a:t>The Navigator is a main landing page for working with your python environment.</a:t>
            </a:r>
          </a:p>
          <a:p>
            <a:r>
              <a:rPr lang="en-US" dirty="0"/>
              <a:t>Here we can launch editors (</a:t>
            </a:r>
            <a:r>
              <a:rPr lang="en-US" dirty="0" err="1"/>
              <a:t>spyder</a:t>
            </a:r>
            <a:r>
              <a:rPr lang="en-US" dirty="0"/>
              <a:t>, </a:t>
            </a:r>
            <a:r>
              <a:rPr lang="en-US" dirty="0" err="1"/>
              <a:t>jupyter</a:t>
            </a:r>
            <a:r>
              <a:rPr lang="en-US" dirty="0"/>
              <a:t> notebook, etc.) to write and develop python code</a:t>
            </a:r>
          </a:p>
          <a:p>
            <a:r>
              <a:rPr lang="en-US" dirty="0"/>
              <a:t>In addition we can manage (install packages, etc.) our python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82896-1B17-4A5A-A1D3-9809A778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770" y="1506070"/>
            <a:ext cx="5173239" cy="47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E3DF-C1F3-4ED8-853F-C7788B4E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0047-F403-47EB-B232-3880E94DF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Clicking on the “Environment” tab will show us what environments are available in Anaconda</a:t>
            </a:r>
          </a:p>
          <a:p>
            <a:pPr lvl="1"/>
            <a:r>
              <a:rPr lang="en-US" dirty="0"/>
              <a:t>In the simplest terms, an anaconda “environment” is a self-contained collection of python packages.</a:t>
            </a:r>
          </a:p>
          <a:p>
            <a:r>
              <a:rPr lang="en-US" dirty="0"/>
              <a:t>From the “</a:t>
            </a:r>
            <a:r>
              <a:rPr lang="en-US" dirty="0" err="1"/>
              <a:t>Enviornment</a:t>
            </a:r>
            <a:r>
              <a:rPr lang="en-US" dirty="0"/>
              <a:t>” tab we can see which packages are </a:t>
            </a:r>
            <a:r>
              <a:rPr lang="en-US" dirty="0">
                <a:solidFill>
                  <a:srgbClr val="FF0000"/>
                </a:solidFill>
              </a:rPr>
              <a:t>installed</a:t>
            </a:r>
            <a:r>
              <a:rPr lang="en-US" dirty="0">
                <a:solidFill>
                  <a:schemeClr val="tx1"/>
                </a:solidFill>
              </a:rPr>
              <a:t> and which packages are available for </a:t>
            </a:r>
            <a:r>
              <a:rPr lang="en-US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installation</a:t>
            </a:r>
            <a:r>
              <a:rPr lang="en-US" dirty="0">
                <a:ln w="3175">
                  <a:noFill/>
                </a:ln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ln w="3175">
                  <a:noFill/>
                </a:ln>
                <a:solidFill>
                  <a:schemeClr val="tx1"/>
                </a:solidFill>
              </a:rPr>
              <a:t>If you click on a package for </a:t>
            </a:r>
            <a:r>
              <a:rPr lang="en-US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installation</a:t>
            </a:r>
            <a:r>
              <a:rPr lang="en-US" dirty="0">
                <a:ln w="3175">
                  <a:noFill/>
                </a:ln>
                <a:solidFill>
                  <a:schemeClr val="tx1"/>
                </a:solidFill>
              </a:rPr>
              <a:t>, you’ll be prompted to </a:t>
            </a:r>
            <a:r>
              <a:rPr lang="en-US" dirty="0">
                <a:ln w="3175">
                  <a:noFill/>
                </a:ln>
                <a:solidFill>
                  <a:srgbClr val="92D050"/>
                </a:solidFill>
              </a:rPr>
              <a:t>Apply </a:t>
            </a:r>
            <a:r>
              <a:rPr lang="en-US" dirty="0">
                <a:ln w="3175">
                  <a:noFill/>
                </a:ln>
                <a:solidFill>
                  <a:schemeClr val="tx1"/>
                </a:solidFill>
              </a:rPr>
              <a:t>your changes</a:t>
            </a:r>
          </a:p>
          <a:p>
            <a:pPr marL="109728" indent="0">
              <a:buNone/>
            </a:pPr>
            <a:endParaRPr lang="en-US" dirty="0">
              <a:ln w="31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C58238-DF28-4330-84FC-5EEF19716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3193342"/>
            <a:ext cx="5384800" cy="2454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E95F2-F602-49D1-80F1-47190A78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3321829"/>
            <a:ext cx="5880846" cy="21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DCCE-432E-44D0-AC18-FD136E0D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7875"/>
            <a:ext cx="10959785" cy="1066800"/>
          </a:xfrm>
        </p:spPr>
        <p:txBody>
          <a:bodyPr/>
          <a:lstStyle/>
          <a:p>
            <a:r>
              <a:rPr lang="en-US" dirty="0"/>
              <a:t>Setting Up Class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C168-5925-457C-9730-BC8328A1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4299"/>
            <a:ext cx="11322425" cy="4325112"/>
          </a:xfrm>
        </p:spPr>
        <p:txBody>
          <a:bodyPr>
            <a:normAutofit/>
          </a:bodyPr>
          <a:lstStyle/>
          <a:p>
            <a:r>
              <a:rPr lang="en-US" dirty="0"/>
              <a:t>For this class I’ve provided an environment file on blackboard. This environment should include all of the packages necessary for the class and can be installed as follows: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Navigate to the “Environment” tab in Anaconda.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Click on the “Create” button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On the resulting window, provide a name for your environment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Next (for specification file) navigate to the provided .</a:t>
            </a:r>
            <a:r>
              <a:rPr lang="en-US" sz="2800" dirty="0" err="1"/>
              <a:t>yaml</a:t>
            </a:r>
            <a:r>
              <a:rPr lang="en-US" sz="2800" dirty="0"/>
              <a:t> file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Import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92B1C-1588-41DA-AD3D-18E0E985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896" y="3612857"/>
            <a:ext cx="560193" cy="497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61367-C64B-4212-8DD7-F0E2C6AF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583" y="3093349"/>
            <a:ext cx="1896316" cy="526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31C40-176B-48ED-96FB-C7B3BC7EA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798" y="4975256"/>
            <a:ext cx="3896025" cy="17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A988-EE17-4D37-847D-2606D7B1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8E6E-6D3D-42A9-9F3C-9E45DF8A0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0153"/>
            <a:ext cx="4661647" cy="4454383"/>
          </a:xfrm>
        </p:spPr>
        <p:txBody>
          <a:bodyPr/>
          <a:lstStyle/>
          <a:p>
            <a:r>
              <a:rPr lang="en-US" dirty="0"/>
              <a:t>On the home page we can choose which environment (base(root) in the </a:t>
            </a:r>
            <a:r>
              <a:rPr lang="en-US" dirty="0" err="1"/>
              <a:t>img</a:t>
            </a:r>
            <a:r>
              <a:rPr lang="en-US" dirty="0"/>
              <a:t>) we want to launch applications from.</a:t>
            </a:r>
          </a:p>
          <a:p>
            <a:r>
              <a:rPr lang="en-US" dirty="0"/>
              <a:t>Clicking the “Launch” button on any of these applications will launch a separate window.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17DA8-87BE-4FDD-B09B-517E929C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94" y="2041346"/>
            <a:ext cx="6530789" cy="30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148</TotalTime>
  <Words>835</Words>
  <Application>Microsoft Office PowerPoint</Application>
  <PresentationFormat>Widescreen</PresentationFormat>
  <Paragraphs>107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Wingdings 2</vt:lpstr>
      <vt:lpstr>Training presentation</vt:lpstr>
      <vt:lpstr>EMSE 6574 – Programming for Analytics: Python 101 – Python Enviornments</vt:lpstr>
      <vt:lpstr>Setting up Python</vt:lpstr>
      <vt:lpstr>Python 2.7 vs 3</vt:lpstr>
      <vt:lpstr>Python Distributions</vt:lpstr>
      <vt:lpstr>Anaconda</vt:lpstr>
      <vt:lpstr>Anaconda Navigator</vt:lpstr>
      <vt:lpstr>Anaconda Environments</vt:lpstr>
      <vt:lpstr>Setting Up Class Environment</vt:lpstr>
      <vt:lpstr>Anaconda Applications</vt:lpstr>
      <vt:lpstr>IDE’s and Text Editors</vt:lpstr>
      <vt:lpstr>Spyder</vt:lpstr>
      <vt:lpstr>PowerPoint Presentation</vt:lpstr>
      <vt:lpstr>PyCharm</vt:lpstr>
      <vt:lpstr>PowerPoint Presentation</vt:lpstr>
      <vt:lpstr>Sublime/Atom</vt:lpstr>
      <vt:lpstr>Sublime Example</vt:lpstr>
      <vt:lpstr>Questionnaire Time!</vt:lpstr>
      <vt:lpstr>Backup Slides</vt:lpstr>
      <vt:lpstr>Installing Python Directly</vt:lpstr>
      <vt:lpstr>Package Management</vt:lpstr>
      <vt:lpstr>Installing Packages</vt:lpstr>
      <vt:lpstr>Installing Packages with Anaconda</vt:lpstr>
      <vt:lpstr>Installing Packages with pip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101</dc:title>
  <dc:creator>Joel Klein</dc:creator>
  <cp:lastModifiedBy>BOB B</cp:lastModifiedBy>
  <cp:revision>20</cp:revision>
  <dcterms:created xsi:type="dcterms:W3CDTF">2017-06-28T04:32:59Z</dcterms:created>
  <dcterms:modified xsi:type="dcterms:W3CDTF">2018-08-27T04:12:30Z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